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3"/>
  </p:notesMasterIdLst>
  <p:handoutMasterIdLst>
    <p:handoutMasterId r:id="rId14"/>
  </p:handoutMasterIdLst>
  <p:sldIdLst>
    <p:sldId id="312" r:id="rId5"/>
    <p:sldId id="304" r:id="rId6"/>
    <p:sldId id="307" r:id="rId7"/>
    <p:sldId id="281" r:id="rId8"/>
    <p:sldId id="282" r:id="rId9"/>
    <p:sldId id="314" r:id="rId10"/>
    <p:sldId id="319" r:id="rId11"/>
    <p:sldId id="297" r:id="rId1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quan pham" initials="qp" lastIdx="1" clrIdx="0">
    <p:extLst>
      <p:ext uri="{19B8F6BF-5375-455C-9EA6-DF929625EA0E}">
        <p15:presenceInfo xmlns:p15="http://schemas.microsoft.com/office/powerpoint/2012/main" userId="59395cd9903636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p:cViewPr varScale="1">
        <p:scale>
          <a:sx n="68" d="100"/>
          <a:sy n="68" d="100"/>
        </p:scale>
        <p:origin x="616" y="6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6-21T14:46:14.238"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ề Bản chiếu">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êu đề Bản chiếu">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17780086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Đầu trang của Phầ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2118131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Đầu trang của Phầ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vi-VN"/>
              <a:t>Bấm để sửa kiểu tiêu đề Bản cái</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vi-VN"/>
              <a:t>Bấm biểu tượng để thêm hình ảnh</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vi-VN"/>
              <a:t>Bấm để sửa kiểu tiêu đề Bản cái</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 id="2147483693" r:id="rId18"/>
    <p:sldLayoutId id="2147483694" r:id="rId19"/>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latin typeface="Times New Roman" panose="02020603050405020304" pitchFamily="18" charset="0"/>
                <a:cs typeface="Times New Roman" panose="02020603050405020304" pitchFamily="18" charset="0"/>
              </a:rPr>
              <a:t>SỰ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2437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50829" y="181052"/>
            <a:ext cx="6583680" cy="1023782"/>
          </a:xfrm>
        </p:spPr>
        <p:txBody>
          <a:bodyPr/>
          <a:lstStyle/>
          <a:p>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0" y="1590303"/>
            <a:ext cx="6583680" cy="3321062"/>
          </a:xfrm>
        </p:spPr>
        <p:txBody>
          <a:bodyPr>
            <a:normAutofit fontScale="70000" lnSpcReduction="20000"/>
          </a:bodyPr>
          <a:lstStyle/>
          <a:p>
            <a:r>
              <a:rPr lang="en-US" sz="3400" u="sng" dirty="0" err="1">
                <a:latin typeface="Times New Roman" panose="02020603050405020304" pitchFamily="18" charset="0"/>
                <a:cs typeface="Times New Roman" panose="02020603050405020304" pitchFamily="18" charset="0"/>
              </a:rPr>
              <a:t>Lịch</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sử</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hình</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thành</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và</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phát</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triển</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của</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bóng</a:t>
            </a:r>
            <a:r>
              <a:rPr lang="en-US" sz="3400" u="sng" dirty="0">
                <a:latin typeface="Times New Roman" panose="02020603050405020304" pitchFamily="18" charset="0"/>
                <a:cs typeface="Times New Roman" panose="02020603050405020304" pitchFamily="18" charset="0"/>
              </a:rPr>
              <a:t> </a:t>
            </a:r>
            <a:r>
              <a:rPr lang="en-US" sz="3400" u="sng" dirty="0" err="1">
                <a:latin typeface="Times New Roman" panose="02020603050405020304" pitchFamily="18" charset="0"/>
                <a:cs typeface="Times New Roman" panose="02020603050405020304" pitchFamily="18" charset="0"/>
              </a:rPr>
              <a:t>đá</a:t>
            </a:r>
            <a:r>
              <a:rPr lang="en-US" sz="3400" u="sng"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vi-VN" sz="2600" dirty="0">
                <a:latin typeface="Times New Roman" panose="02020603050405020304" pitchFamily="18" charset="0"/>
                <a:cs typeface="Times New Roman" panose="02020603050405020304" pitchFamily="18" charset="0"/>
              </a:rPr>
              <a:t>Bóng đá bắt đầu từ trò chơi cổ đại như </a:t>
            </a:r>
            <a:r>
              <a:rPr lang="vi-VN" sz="2600" dirty="0" err="1">
                <a:latin typeface="Times New Roman" panose="02020603050405020304" pitchFamily="18" charset="0"/>
                <a:cs typeface="Times New Roman" panose="02020603050405020304" pitchFamily="18" charset="0"/>
              </a:rPr>
              <a:t>Cuju</a:t>
            </a:r>
            <a:r>
              <a:rPr lang="vi-VN" sz="2600" dirty="0">
                <a:latin typeface="Times New Roman" panose="02020603050405020304" pitchFamily="18" charset="0"/>
                <a:cs typeface="Times New Roman" panose="02020603050405020304" pitchFamily="18" charset="0"/>
              </a:rPr>
              <a:t> ở Trung Quốc và các phiên bản tương tự ở Hy Lạp và La Mã. Trong thế kỷ 19, bóng đá hiện đại hình thành với việc thành lập Luật </a:t>
            </a:r>
            <a:r>
              <a:rPr lang="vi-VN" sz="2600" dirty="0" err="1">
                <a:latin typeface="Times New Roman" panose="02020603050405020304" pitchFamily="18" charset="0"/>
                <a:cs typeface="Times New Roman" panose="02020603050405020304" pitchFamily="18" charset="0"/>
              </a:rPr>
              <a:t>Cambridge</a:t>
            </a:r>
            <a:r>
              <a:rPr lang="vi-VN" sz="2600" dirty="0">
                <a:latin typeface="Times New Roman" panose="02020603050405020304" pitchFamily="18" charset="0"/>
                <a:cs typeface="Times New Roman" panose="02020603050405020304" pitchFamily="18" charset="0"/>
              </a:rPr>
              <a:t> và Hiệp hội Bóng đá Anh. FIFA được thành lập năm 1904 để quản lý bóng đá toàn cầu, và </a:t>
            </a:r>
            <a:r>
              <a:rPr lang="vi-VN" sz="2600" dirty="0" err="1">
                <a:latin typeface="Times New Roman" panose="02020603050405020304" pitchFamily="18" charset="0"/>
                <a:cs typeface="Times New Roman" panose="02020603050405020304" pitchFamily="18" charset="0"/>
              </a:rPr>
              <a:t>World</a:t>
            </a:r>
            <a:r>
              <a:rPr lang="vi-VN" sz="2600" dirty="0">
                <a:latin typeface="Times New Roman" panose="02020603050405020304" pitchFamily="18" charset="0"/>
                <a:cs typeface="Times New Roman" panose="02020603050405020304" pitchFamily="18" charset="0"/>
              </a:rPr>
              <a:t> </a:t>
            </a:r>
            <a:r>
              <a:rPr lang="vi-VN" sz="2600" dirty="0" err="1">
                <a:latin typeface="Times New Roman" panose="02020603050405020304" pitchFamily="18" charset="0"/>
                <a:cs typeface="Times New Roman" panose="02020603050405020304" pitchFamily="18" charset="0"/>
              </a:rPr>
              <a:t>Cup</a:t>
            </a:r>
            <a:r>
              <a:rPr lang="vi-VN" sz="2600" dirty="0">
                <a:latin typeface="Times New Roman" panose="02020603050405020304" pitchFamily="18" charset="0"/>
                <a:cs typeface="Times New Roman" panose="02020603050405020304" pitchFamily="18" charset="0"/>
              </a:rPr>
              <a:t> ra đời năm 1930. Bóng đá ngày nay là môn thể thao phổ biến nhất thế giới, với sự phát triển vượt bậc về kinh tế và công nghệ.</a:t>
            </a:r>
            <a:br>
              <a:rPr lang="en-US" dirty="0"/>
            </a:br>
            <a:endParaRPr lang="en-US" dirty="0"/>
          </a:p>
        </p:txBody>
      </p:sp>
      <p:sp>
        <p:nvSpPr>
          <p:cNvPr id="6" name="Hộp Văn bản 5">
            <a:extLst>
              <a:ext uri="{FF2B5EF4-FFF2-40B4-BE49-F238E27FC236}">
                <a16:creationId xmlns:a16="http://schemas.microsoft.com/office/drawing/2014/main" id="{3D8A5648-ADE4-0CC3-5A5A-F2CE69E70274}"/>
              </a:ext>
            </a:extLst>
          </p:cNvPr>
          <p:cNvSpPr txBox="1"/>
          <p:nvPr/>
        </p:nvSpPr>
        <p:spPr>
          <a:xfrm>
            <a:off x="0" y="4635503"/>
            <a:ext cx="6583680" cy="2215991"/>
          </a:xfrm>
          <a:prstGeom prst="rect">
            <a:avLst/>
          </a:prstGeom>
          <a:noFill/>
        </p:spPr>
        <p:txBody>
          <a:bodyPr wrap="square" rtlCol="0">
            <a:spAutoFit/>
          </a:bodyPr>
          <a:lstStyle/>
          <a:p>
            <a:r>
              <a:rPr lang="en-US" sz="2400" dirty="0" err="1">
                <a:solidFill>
                  <a:schemeClr val="accent6"/>
                </a:solidFill>
                <a:latin typeface="Times New Roman" panose="02020603050405020304" pitchFamily="18" charset="0"/>
                <a:cs typeface="Times New Roman" panose="02020603050405020304" pitchFamily="18" charset="0"/>
              </a:rPr>
              <a:t>Cách</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bóng</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đá</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được</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trở</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thành</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môn</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thể</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thao</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phổ</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biến</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nhất</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thế</a:t>
            </a:r>
            <a:r>
              <a:rPr lang="en-US" sz="2400" dirty="0">
                <a:solidFill>
                  <a:schemeClr val="accent6"/>
                </a:solidFill>
                <a:latin typeface="Times New Roman" panose="02020603050405020304" pitchFamily="18" charset="0"/>
                <a:cs typeface="Times New Roman" panose="02020603050405020304" pitchFamily="18" charset="0"/>
              </a:rPr>
              <a:t> </a:t>
            </a:r>
            <a:r>
              <a:rPr lang="en-US" sz="2400" dirty="0" err="1">
                <a:solidFill>
                  <a:schemeClr val="accent6"/>
                </a:solidFill>
                <a:latin typeface="Times New Roman" panose="02020603050405020304" pitchFamily="18" charset="0"/>
                <a:cs typeface="Times New Roman" panose="02020603050405020304" pitchFamily="18" charset="0"/>
              </a:rPr>
              <a:t>giới</a:t>
            </a:r>
            <a:r>
              <a:rPr lang="en-US" sz="2400" dirty="0">
                <a:solidFill>
                  <a:schemeClr val="accent6"/>
                </a:solidFill>
                <a:latin typeface="Times New Roman" panose="02020603050405020304" pitchFamily="18" charset="0"/>
                <a:cs typeface="Times New Roman" panose="02020603050405020304" pitchFamily="18" charset="0"/>
              </a:rPr>
              <a:t>:</a:t>
            </a:r>
            <a:br>
              <a:rPr lang="en-US" sz="2400" dirty="0">
                <a:solidFill>
                  <a:schemeClr val="accent6"/>
                </a:solidFill>
                <a:latin typeface="Times New Roman" panose="02020603050405020304" pitchFamily="18" charset="0"/>
                <a:cs typeface="Times New Roman" panose="02020603050405020304" pitchFamily="18" charset="0"/>
              </a:rPr>
            </a:br>
            <a:r>
              <a:rPr lang="vi-VN" dirty="0">
                <a:solidFill>
                  <a:schemeClr val="accent6"/>
                </a:solidFill>
                <a:latin typeface="Times New Roman" panose="02020603050405020304" pitchFamily="18" charset="0"/>
                <a:cs typeface="Times New Roman" panose="02020603050405020304" pitchFamily="18" charset="0"/>
              </a:rPr>
              <a:t>Bóng đá trở thành môn thể thao phổ biến nhất thế giới nhờ vào sự lan rộng nhanh chóng qua các giải đấu quốc gia và quốc tế, sự hấp dẫn của các câu lạc bộ hàng đầu như </a:t>
            </a:r>
            <a:r>
              <a:rPr lang="vi-VN" dirty="0" err="1">
                <a:solidFill>
                  <a:schemeClr val="accent6"/>
                </a:solidFill>
                <a:latin typeface="Times New Roman" panose="02020603050405020304" pitchFamily="18" charset="0"/>
                <a:cs typeface="Times New Roman" panose="02020603050405020304" pitchFamily="18" charset="0"/>
              </a:rPr>
              <a:t>Barcelona</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Real</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Madrid</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Manchester</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United</a:t>
            </a:r>
            <a:r>
              <a:rPr lang="vi-VN" dirty="0">
                <a:solidFill>
                  <a:schemeClr val="accent6"/>
                </a:solidFill>
                <a:latin typeface="Times New Roman" panose="02020603050405020304" pitchFamily="18" charset="0"/>
                <a:cs typeface="Times New Roman" panose="02020603050405020304" pitchFamily="18" charset="0"/>
              </a:rPr>
              <a:t>, cùng sự phát triển mạnh mẽ của truyền thông và công nghệ truyền hình.</a:t>
            </a:r>
            <a:endParaRPr lang="en-US" dirty="0">
              <a:solidFill>
                <a:schemeClr val="accent6"/>
              </a:solidFill>
              <a:latin typeface="Times New Roman" panose="02020603050405020304" pitchFamily="18" charset="0"/>
              <a:cs typeface="Times New Roman" panose="02020603050405020304" pitchFamily="18" charset="0"/>
            </a:endParaRPr>
          </a:p>
        </p:txBody>
      </p:sp>
      <p:pic>
        <p:nvPicPr>
          <p:cNvPr id="8" name="Hình ảnh 7">
            <a:extLst>
              <a:ext uri="{FF2B5EF4-FFF2-40B4-BE49-F238E27FC236}">
                <a16:creationId xmlns:a16="http://schemas.microsoft.com/office/drawing/2014/main" id="{1B27E9A6-EE86-2863-1184-43C4403EC12E}"/>
              </a:ext>
            </a:extLst>
          </p:cNvPr>
          <p:cNvPicPr>
            <a:picLocks noChangeAspect="1"/>
          </p:cNvPicPr>
          <p:nvPr/>
        </p:nvPicPr>
        <p:blipFill>
          <a:blip r:embed="rId3"/>
          <a:stretch>
            <a:fillRect/>
          </a:stretch>
        </p:blipFill>
        <p:spPr>
          <a:xfrm>
            <a:off x="6857058" y="2120059"/>
            <a:ext cx="4691517" cy="3743413"/>
          </a:xfrm>
          <a:prstGeom prst="rect">
            <a:avLst/>
          </a:prstGeom>
        </p:spPr>
      </p:pic>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hỗ dành sẵn cho Hình ảnh 8">
            <a:extLst>
              <a:ext uri="{FF2B5EF4-FFF2-40B4-BE49-F238E27FC236}">
                <a16:creationId xmlns:a16="http://schemas.microsoft.com/office/drawing/2014/main" id="{D484DCFE-CB52-25CF-2EF1-C38204413733}"/>
              </a:ext>
            </a:extLst>
          </p:cNvPr>
          <p:cNvPicPr>
            <a:picLocks noGrp="1" noChangeAspect="1"/>
          </p:cNvPicPr>
          <p:nvPr>
            <p:ph type="pic" sz="quarter" idx="11"/>
          </p:nvPr>
        </p:nvPicPr>
        <p:blipFill>
          <a:blip r:embed="rId3"/>
          <a:srcRect l="27226" r="27226"/>
          <a:stretch>
            <a:fillRect/>
          </a:stretch>
        </p:blipFill>
        <p:spPr>
          <a:xfrm>
            <a:off x="-28959" y="0"/>
            <a:ext cx="4034672" cy="3504415"/>
          </a:xfrm>
        </p:spPr>
      </p:pic>
      <p:sp>
        <p:nvSpPr>
          <p:cNvPr id="6" name="Tiêu đề 5">
            <a:extLst>
              <a:ext uri="{FF2B5EF4-FFF2-40B4-BE49-F238E27FC236}">
                <a16:creationId xmlns:a16="http://schemas.microsoft.com/office/drawing/2014/main" id="{33D04182-7D9B-F502-B492-17A59C497B91}"/>
              </a:ext>
            </a:extLst>
          </p:cNvPr>
          <p:cNvSpPr>
            <a:spLocks noGrp="1"/>
          </p:cNvSpPr>
          <p:nvPr>
            <p:ph type="title"/>
          </p:nvPr>
        </p:nvSpPr>
        <p:spPr>
          <a:xfrm>
            <a:off x="4372679" y="0"/>
            <a:ext cx="5723586" cy="1492678"/>
          </a:xfrm>
        </p:spPr>
        <p:txBody>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endParaRPr lang="en-US" dirty="0">
              <a:latin typeface="Times New Roman" panose="02020603050405020304" pitchFamily="18" charset="0"/>
              <a:cs typeface="Times New Roman" panose="02020603050405020304" pitchFamily="18" charset="0"/>
            </a:endParaRPr>
          </a:p>
        </p:txBody>
      </p:sp>
      <p:pic>
        <p:nvPicPr>
          <p:cNvPr id="11" name="Hình ảnh 10">
            <a:extLst>
              <a:ext uri="{FF2B5EF4-FFF2-40B4-BE49-F238E27FC236}">
                <a16:creationId xmlns:a16="http://schemas.microsoft.com/office/drawing/2014/main" id="{7207E606-FFBD-BD04-E75B-F0E3D6FFD9C1}"/>
              </a:ext>
            </a:extLst>
          </p:cNvPr>
          <p:cNvPicPr>
            <a:picLocks noChangeAspect="1"/>
          </p:cNvPicPr>
          <p:nvPr/>
        </p:nvPicPr>
        <p:blipFill>
          <a:blip r:embed="rId4"/>
          <a:stretch>
            <a:fillRect/>
          </a:stretch>
        </p:blipFill>
        <p:spPr>
          <a:xfrm>
            <a:off x="-28959" y="3429000"/>
            <a:ext cx="4034672" cy="3429000"/>
          </a:xfrm>
          <a:prstGeom prst="rect">
            <a:avLst/>
          </a:prstGeom>
        </p:spPr>
      </p:pic>
      <p:sp>
        <p:nvSpPr>
          <p:cNvPr id="12" name="Hộp Văn bản 11">
            <a:extLst>
              <a:ext uri="{FF2B5EF4-FFF2-40B4-BE49-F238E27FC236}">
                <a16:creationId xmlns:a16="http://schemas.microsoft.com/office/drawing/2014/main" id="{56409BDF-65EC-385E-F042-5186C87101CE}"/>
              </a:ext>
            </a:extLst>
          </p:cNvPr>
          <p:cNvSpPr txBox="1"/>
          <p:nvPr/>
        </p:nvSpPr>
        <p:spPr>
          <a:xfrm>
            <a:off x="4372679" y="1997839"/>
            <a:ext cx="7400040" cy="2862322"/>
          </a:xfrm>
          <a:prstGeom prst="rect">
            <a:avLst/>
          </a:prstGeom>
          <a:noFill/>
        </p:spPr>
        <p:txBody>
          <a:bodyPr wrap="square" rtlCol="0">
            <a:spAutoFit/>
          </a:bodyPr>
          <a:lstStyle/>
          <a:p>
            <a:r>
              <a:rPr lang="en-US" dirty="0">
                <a:solidFill>
                  <a:schemeClr val="accent6"/>
                </a:solidFill>
                <a:latin typeface="Times New Roman" panose="02020603050405020304" pitchFamily="18" charset="0"/>
                <a:cs typeface="Times New Roman" panose="02020603050405020304" pitchFamily="18" charset="0"/>
              </a:rPr>
              <a:t>World cup: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vô</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địch</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tổ</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chức</a:t>
            </a:r>
            <a:r>
              <a:rPr lang="en-US" dirty="0">
                <a:solidFill>
                  <a:schemeClr val="accent6"/>
                </a:solidFill>
                <a:latin typeface="Times New Roman" panose="02020603050405020304" pitchFamily="18" charset="0"/>
                <a:cs typeface="Times New Roman" panose="02020603050405020304" pitchFamily="18" charset="0"/>
              </a:rPr>
              <a:t> 4 </a:t>
            </a:r>
            <a:r>
              <a:rPr lang="en-US" dirty="0" err="1">
                <a:solidFill>
                  <a:schemeClr val="accent6"/>
                </a:solidFill>
                <a:latin typeface="Times New Roman" panose="02020603050405020304" pitchFamily="18" charset="0"/>
                <a:cs typeface="Times New Roman" panose="02020603050405020304" pitchFamily="18" charset="0"/>
              </a:rPr>
              <a:t>năm</a:t>
            </a:r>
            <a:r>
              <a:rPr lang="en-US" dirty="0">
                <a:solidFill>
                  <a:schemeClr val="accent6"/>
                </a:solidFill>
                <a:latin typeface="Times New Roman" panose="02020603050405020304" pitchFamily="18" charset="0"/>
                <a:cs typeface="Times New Roman" panose="02020603050405020304" pitchFamily="18" charset="0"/>
              </a:rPr>
              <a:t> 1 </a:t>
            </a:r>
            <a:r>
              <a:rPr lang="en-US" dirty="0" err="1">
                <a:solidFill>
                  <a:schemeClr val="accent6"/>
                </a:solidFill>
                <a:latin typeface="Times New Roman" panose="02020603050405020304" pitchFamily="18" charset="0"/>
                <a:cs typeface="Times New Roman" panose="02020603050405020304" pitchFamily="18" charset="0"/>
              </a:rPr>
              <a:t>lần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là</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đấu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danh</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giá</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nhất</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cho</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các</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đội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tuyển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quốc</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gia</a:t>
            </a:r>
            <a:br>
              <a:rPr lang="en-US" dirty="0">
                <a:solidFill>
                  <a:schemeClr val="accent6"/>
                </a:solidFill>
                <a:latin typeface="Times New Roman" panose="02020603050405020304" pitchFamily="18" charset="0"/>
                <a:cs typeface="Times New Roman" panose="02020603050405020304" pitchFamily="18" charset="0"/>
              </a:rPr>
            </a:br>
            <a:br>
              <a:rPr lang="en-US" dirty="0">
                <a:solidFill>
                  <a:schemeClr val="accent6"/>
                </a:solidFill>
                <a:latin typeface="Times New Roman" panose="02020603050405020304" pitchFamily="18" charset="0"/>
                <a:cs typeface="Times New Roman" panose="02020603050405020304" pitchFamily="18" charset="0"/>
              </a:rPr>
            </a:br>
            <a:r>
              <a:rPr lang="en-US" dirty="0">
                <a:solidFill>
                  <a:schemeClr val="accent6"/>
                </a:solidFill>
                <a:latin typeface="Times New Roman" panose="02020603050405020304" pitchFamily="18" charset="0"/>
                <a:cs typeface="Times New Roman" panose="02020603050405020304" pitchFamily="18" charset="0"/>
              </a:rPr>
              <a:t>EURO: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vô</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địch</a:t>
            </a:r>
            <a:r>
              <a:rPr lang="en-US" dirty="0">
                <a:solidFill>
                  <a:schemeClr val="accent6"/>
                </a:solidFill>
                <a:latin typeface="Times New Roman" panose="02020603050405020304" pitchFamily="18" charset="0"/>
                <a:cs typeface="Times New Roman" panose="02020603050405020304" pitchFamily="18" charset="0"/>
              </a:rPr>
              <a:t> 4 </a:t>
            </a:r>
            <a:r>
              <a:rPr lang="en-US" dirty="0" err="1">
                <a:solidFill>
                  <a:schemeClr val="accent6"/>
                </a:solidFill>
                <a:latin typeface="Times New Roman" panose="02020603050405020304" pitchFamily="18" charset="0"/>
                <a:cs typeface="Times New Roman" panose="02020603050405020304" pitchFamily="18" charset="0"/>
              </a:rPr>
              <a:t>năm</a:t>
            </a:r>
            <a:r>
              <a:rPr lang="en-US" dirty="0">
                <a:solidFill>
                  <a:schemeClr val="accent6"/>
                </a:solidFill>
                <a:latin typeface="Times New Roman" panose="02020603050405020304" pitchFamily="18" charset="0"/>
                <a:cs typeface="Times New Roman" panose="02020603050405020304" pitchFamily="18" charset="0"/>
              </a:rPr>
              <a:t> 1 </a:t>
            </a:r>
            <a:r>
              <a:rPr lang="en-US" dirty="0" err="1">
                <a:solidFill>
                  <a:schemeClr val="accent6"/>
                </a:solidFill>
                <a:latin typeface="Times New Roman" panose="02020603050405020304" pitchFamily="18" charset="0"/>
                <a:cs typeface="Times New Roman" panose="02020603050405020304" pitchFamily="18" charset="0"/>
              </a:rPr>
              <a:t>lần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là</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đấu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quốc</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gia</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hàng</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dầu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châu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Âu</a:t>
            </a:r>
            <a:br>
              <a:rPr lang="en-US" dirty="0">
                <a:solidFill>
                  <a:schemeClr val="accent6"/>
                </a:solidFill>
                <a:latin typeface="Times New Roman" panose="02020603050405020304" pitchFamily="18" charset="0"/>
                <a:cs typeface="Times New Roman" panose="02020603050405020304" pitchFamily="18" charset="0"/>
              </a:rPr>
            </a:br>
            <a:br>
              <a:rPr lang="en-US" dirty="0">
                <a:solidFill>
                  <a:schemeClr val="accent6"/>
                </a:solidFill>
                <a:latin typeface="Times New Roman" panose="02020603050405020304" pitchFamily="18" charset="0"/>
                <a:cs typeface="Times New Roman" panose="02020603050405020304" pitchFamily="18" charset="0"/>
              </a:rPr>
            </a:br>
            <a:r>
              <a:rPr lang="en-US" dirty="0">
                <a:solidFill>
                  <a:schemeClr val="accent6"/>
                </a:solidFill>
                <a:latin typeface="Times New Roman" panose="02020603050405020304" pitchFamily="18" charset="0"/>
                <a:cs typeface="Times New Roman" panose="02020603050405020304" pitchFamily="18" charset="0"/>
              </a:rPr>
              <a:t>Premier League: </a:t>
            </a:r>
            <a:r>
              <a:rPr lang="vi-VN" dirty="0">
                <a:solidFill>
                  <a:schemeClr val="accent6"/>
                </a:solidFill>
                <a:latin typeface="Times New Roman" panose="02020603050405020304" pitchFamily="18" charset="0"/>
                <a:cs typeface="Times New Roman" panose="02020603050405020304" pitchFamily="18" charset="0"/>
              </a:rPr>
              <a:t>Giải đấu hàng đầu của bóng đá Anh, với các câu lạc bộ nổi tiếng như </a:t>
            </a:r>
            <a:r>
              <a:rPr lang="vi-VN" dirty="0" err="1">
                <a:solidFill>
                  <a:schemeClr val="accent6"/>
                </a:solidFill>
                <a:latin typeface="Times New Roman" panose="02020603050405020304" pitchFamily="18" charset="0"/>
                <a:cs typeface="Times New Roman" panose="02020603050405020304" pitchFamily="18" charset="0"/>
              </a:rPr>
              <a:t>Manchester</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United</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Liverpool</a:t>
            </a:r>
            <a:r>
              <a:rPr lang="vi-VN" dirty="0">
                <a:solidFill>
                  <a:schemeClr val="accent6"/>
                </a:solidFill>
                <a:latin typeface="Times New Roman" panose="02020603050405020304" pitchFamily="18" charset="0"/>
                <a:cs typeface="Times New Roman" panose="02020603050405020304" pitchFamily="18" charset="0"/>
              </a:rPr>
              <a:t>, </a:t>
            </a:r>
            <a:r>
              <a:rPr lang="vi-VN" dirty="0" err="1">
                <a:solidFill>
                  <a:schemeClr val="accent6"/>
                </a:solidFill>
                <a:latin typeface="Times New Roman" panose="02020603050405020304" pitchFamily="18" charset="0"/>
                <a:cs typeface="Times New Roman" panose="02020603050405020304" pitchFamily="18" charset="0"/>
              </a:rPr>
              <a:t>Chelsea</a:t>
            </a:r>
            <a:r>
              <a:rPr lang="vi-VN" dirty="0">
                <a:solidFill>
                  <a:schemeClr val="accent6"/>
                </a:solidFill>
                <a:latin typeface="Times New Roman" panose="02020603050405020304" pitchFamily="18" charset="0"/>
                <a:cs typeface="Times New Roman" panose="02020603050405020304" pitchFamily="18" charset="0"/>
              </a:rPr>
              <a:t>.</a:t>
            </a:r>
            <a:br>
              <a:rPr lang="en-US" dirty="0">
                <a:solidFill>
                  <a:schemeClr val="accent6"/>
                </a:solidFill>
                <a:latin typeface="Times New Roman" panose="02020603050405020304" pitchFamily="18" charset="0"/>
                <a:cs typeface="Times New Roman" panose="02020603050405020304" pitchFamily="18" charset="0"/>
              </a:rPr>
            </a:br>
            <a:br>
              <a:rPr lang="en-US" dirty="0">
                <a:solidFill>
                  <a:schemeClr val="accent6"/>
                </a:solidFill>
                <a:latin typeface="Times New Roman" panose="02020603050405020304" pitchFamily="18" charset="0"/>
                <a:cs typeface="Times New Roman" panose="02020603050405020304" pitchFamily="18" charset="0"/>
              </a:rPr>
            </a:br>
            <a:r>
              <a:rPr lang="en-US" dirty="0" err="1">
                <a:solidFill>
                  <a:schemeClr val="accent6"/>
                </a:solidFill>
                <a:latin typeface="Times New Roman" panose="02020603050405020304" pitchFamily="18" charset="0"/>
                <a:cs typeface="Times New Roman" panose="02020603050405020304" pitchFamily="18" charset="0"/>
              </a:rPr>
              <a:t>Ngoài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ra</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còn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nhiều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giải</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đấu</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bóng</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đá</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lớn</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khác</a:t>
            </a:r>
            <a:r>
              <a:rPr lang="en-US" dirty="0">
                <a:solidFill>
                  <a:schemeClr val="accent6"/>
                </a:solidFill>
                <a:latin typeface="Times New Roman" panose="02020603050405020304" pitchFamily="18" charset="0"/>
                <a:cs typeface="Times New Roman" panose="02020603050405020304" pitchFamily="18" charset="0"/>
              </a:rPr>
              <a:t> </a:t>
            </a:r>
            <a:r>
              <a:rPr lang="en-US" dirty="0" err="1">
                <a:solidFill>
                  <a:schemeClr val="accent6"/>
                </a:solidFill>
                <a:latin typeface="Times New Roman" panose="02020603050405020304" pitchFamily="18" charset="0"/>
                <a:cs typeface="Times New Roman" panose="02020603050405020304" pitchFamily="18" charset="0"/>
              </a:rPr>
              <a:t>như</a:t>
            </a:r>
            <a:r>
              <a:rPr lang="en-US" dirty="0">
                <a:solidFill>
                  <a:schemeClr val="accent6"/>
                </a:solidFill>
                <a:latin typeface="Times New Roman" panose="02020603050405020304" pitchFamily="18" charset="0"/>
                <a:cs typeface="Times New Roman" panose="02020603050405020304" pitchFamily="18" charset="0"/>
              </a:rPr>
              <a:t>: La Liga, UEFA Champions League, Serie A, Asian Cup,…</a:t>
            </a:r>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666319" y="1772441"/>
            <a:ext cx="6499794" cy="3644385"/>
          </a:xfrm>
        </p:spPr>
        <p:txBody>
          <a:bodyPr/>
          <a:lstStyle/>
          <a:p>
            <a:br>
              <a:rPr lang="en-US" dirty="0"/>
            </a:br>
            <a:br>
              <a:rPr lang="en-US" dirty="0"/>
            </a:br>
            <a:r>
              <a:rPr lang="en-US" sz="3600" dirty="0">
                <a:latin typeface="Times New Roman" panose="02020603050405020304" pitchFamily="18" charset="0"/>
                <a:cs typeface="Times New Roman" panose="02020603050405020304" pitchFamily="18" charset="0"/>
              </a:rPr>
              <a:t>3.CÁC </a:t>
            </a:r>
            <a:r>
              <a:rPr lang="en-US" sz="3600" dirty="0" err="1">
                <a:latin typeface="Times New Roman" panose="02020603050405020304" pitchFamily="18" charset="0"/>
                <a:cs typeface="Times New Roman" panose="02020603050405020304" pitchFamily="18" charset="0"/>
              </a:rPr>
              <a:t>Huyền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thoại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trong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bóng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đá</a:t>
            </a:r>
            <a:br>
              <a:rPr lang="en-US" dirty="0"/>
            </a:b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vi-VN" sz="1600" b="1" dirty="0">
                <a:latin typeface="Times New Roman" panose="02020603050405020304" pitchFamily="18" charset="0"/>
                <a:cs typeface="Times New Roman" panose="02020603050405020304" pitchFamily="18" charset="0"/>
              </a:rPr>
              <a:t>Những cầu thủ nổi tiếng và ảnh hưởng của họ:</a:t>
            </a:r>
            <a:br>
              <a:rPr lang="vi-VN"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t>
            </a:r>
            <a:r>
              <a:rPr lang="vi-VN" sz="1600" b="1" dirty="0">
                <a:latin typeface="Times New Roman" panose="02020603050405020304" pitchFamily="18" charset="0"/>
                <a:cs typeface="Times New Roman" panose="02020603050405020304" pitchFamily="18" charset="0"/>
              </a:rPr>
              <a:t>Pelé (Brazil</a:t>
            </a:r>
            <a:r>
              <a:rPr lang="vi-VN" sz="1600" b="0" dirty="0">
                <a:latin typeface="Times New Roman" panose="02020603050405020304" pitchFamily="18" charset="0"/>
                <a:cs typeface="Times New Roman" panose="02020603050405020304" pitchFamily="18" charset="0"/>
              </a:rPr>
              <a:t>): 3 chức vô địch World Cup, hơn 1,000 bàn thắng</a:t>
            </a:r>
            <a:r>
              <a:rPr lang="vi-VN" sz="1600" dirty="0">
                <a:latin typeface="Times New Roman" panose="02020603050405020304" pitchFamily="18" charset="0"/>
                <a:cs typeface="Times New Roman" panose="02020603050405020304" pitchFamily="18" charset="0"/>
              </a:rPr>
              <a:t>.</a:t>
            </a:r>
            <a:br>
              <a:rPr lang="vi-VN"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t>
            </a:r>
            <a:r>
              <a:rPr lang="vi-VN" sz="1600" b="1" dirty="0">
                <a:latin typeface="Times New Roman" panose="02020603050405020304" pitchFamily="18" charset="0"/>
                <a:cs typeface="Times New Roman" panose="02020603050405020304" pitchFamily="18" charset="0"/>
              </a:rPr>
              <a:t>Diego Maradona (Argentina</a:t>
            </a:r>
            <a:r>
              <a:rPr lang="vi-VN" sz="1600" b="0" dirty="0">
                <a:latin typeface="Times New Roman" panose="02020603050405020304" pitchFamily="18" charset="0"/>
                <a:cs typeface="Times New Roman" panose="02020603050405020304" pitchFamily="18" charset="0"/>
              </a:rPr>
              <a:t>): World Cup 1986, dẫn dắt Napoli đến nhiều danh hiệu.</a:t>
            </a:r>
            <a:br>
              <a:rPr lang="vi-VN"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a:t>
            </a:r>
            <a:r>
              <a:rPr lang="vi-VN" sz="1600" b="1" dirty="0">
                <a:latin typeface="Times New Roman" panose="02020603050405020304" pitchFamily="18" charset="0"/>
                <a:cs typeface="Times New Roman" panose="02020603050405020304" pitchFamily="18" charset="0"/>
              </a:rPr>
              <a:t>Johan Cruyff (Hà Lan</a:t>
            </a:r>
            <a:r>
              <a:rPr lang="vi-VN" sz="1600" b="0" dirty="0">
                <a:latin typeface="Times New Roman" panose="02020603050405020304" pitchFamily="18" charset="0"/>
                <a:cs typeface="Times New Roman" panose="02020603050405020304" pitchFamily="18" charset="0"/>
              </a:rPr>
              <a:t>): 3 Quả Bóng Vàng, triết lý "Total Football".</a:t>
            </a:r>
            <a:br>
              <a:rPr lang="vi-VN"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a:t>
            </a:r>
            <a:r>
              <a:rPr lang="vi-VN" sz="1600" dirty="0">
                <a:latin typeface="Times New Roman" panose="02020603050405020304" pitchFamily="18" charset="0"/>
                <a:cs typeface="Times New Roman" panose="02020603050405020304" pitchFamily="18" charset="0"/>
              </a:rPr>
              <a:t>Cristiano Ronaldo (Bồ Đào Nha) và Lionel Messi (Argentina</a:t>
            </a:r>
            <a:r>
              <a:rPr lang="vi-VN" sz="1600" b="0" dirty="0">
                <a:latin typeface="Times New Roman" panose="02020603050405020304" pitchFamily="18" charset="0"/>
                <a:cs typeface="Times New Roman" panose="02020603050405020304" pitchFamily="18" charset="0"/>
              </a:rPr>
              <a:t>): Nhiều Quả Bóng Vàng, thiết lập nhiều kỷ lục ghi bàn.</a:t>
            </a:r>
            <a:br>
              <a:rPr lang="vi-VN" sz="1600" dirty="0"/>
            </a:br>
            <a:br>
              <a:rPr lang="en-US" dirty="0"/>
            </a:br>
            <a:endParaRPr lang="en-US" dirty="0"/>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566928" y="4545254"/>
            <a:ext cx="6320890" cy="2233233"/>
          </a:xfrm>
        </p:spPr>
        <p:txBody>
          <a:bodyPr>
            <a:normAutofit/>
          </a:bodyPr>
          <a:lstStyle/>
          <a:p>
            <a:r>
              <a:rPr lang="vi-VN" sz="1800" b="1" dirty="0">
                <a:latin typeface="Times New Roman" panose="02020603050405020304" pitchFamily="18" charset="0"/>
                <a:cs typeface="Times New Roman" panose="02020603050405020304" pitchFamily="18" charset="0"/>
              </a:rPr>
              <a:t>Vai trò của các huyền thoại:</a:t>
            </a:r>
            <a:endParaRPr lang="vi-VN"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1800" b="1" dirty="0">
                <a:latin typeface="Times New Roman" panose="02020603050405020304" pitchFamily="18" charset="0"/>
                <a:cs typeface="Times New Roman" panose="02020603050405020304" pitchFamily="18" charset="0"/>
              </a:rPr>
              <a:t>Biểu tượng và nguồn cảm hứng:</a:t>
            </a:r>
            <a:r>
              <a:rPr lang="vi-VN" sz="1800" dirty="0">
                <a:latin typeface="Times New Roman" panose="02020603050405020304" pitchFamily="18" charset="0"/>
                <a:cs typeface="Times New Roman" panose="02020603050405020304" pitchFamily="18" charset="0"/>
              </a:rPr>
              <a:t> Thần tượng của hàng triệu người hâm mộ, truyền cảm hứng cho các thế hệ cầu thủ trẻ.</a:t>
            </a:r>
          </a:p>
          <a:p>
            <a:pPr>
              <a:buFont typeface="Arial" panose="020B0604020202020204" pitchFamily="34" charset="0"/>
              <a:buChar char="•"/>
            </a:pPr>
            <a:r>
              <a:rPr lang="vi-VN" sz="1800" b="1" dirty="0">
                <a:latin typeface="Times New Roman" panose="02020603050405020304" pitchFamily="18" charset="0"/>
                <a:cs typeface="Times New Roman" panose="02020603050405020304" pitchFamily="18" charset="0"/>
              </a:rPr>
              <a:t>Quảng bá và phát triển bóng đá:</a:t>
            </a:r>
            <a:r>
              <a:rPr lang="vi-VN" sz="1800" dirty="0">
                <a:latin typeface="Times New Roman" panose="02020603050405020304" pitchFamily="18" charset="0"/>
                <a:cs typeface="Times New Roman" panose="02020603050405020304" pitchFamily="18" charset="0"/>
              </a:rPr>
              <a:t> Tăng sự phổ biến toàn cầu của bóng đá.</a:t>
            </a:r>
          </a:p>
          <a:p>
            <a:pPr>
              <a:buFont typeface="Arial" panose="020B0604020202020204" pitchFamily="34" charset="0"/>
              <a:buChar char="•"/>
            </a:pPr>
            <a:r>
              <a:rPr lang="vi-VN" sz="1800" b="1" dirty="0">
                <a:latin typeface="Times New Roman" panose="02020603050405020304" pitchFamily="18" charset="0"/>
                <a:cs typeface="Times New Roman" panose="02020603050405020304" pitchFamily="18" charset="0"/>
              </a:rPr>
              <a:t>Gắn kết cộng đồng:</a:t>
            </a:r>
            <a:r>
              <a:rPr lang="vi-VN" sz="1800" dirty="0">
                <a:latin typeface="Times New Roman" panose="02020603050405020304" pitchFamily="18" charset="0"/>
                <a:cs typeface="Times New Roman" panose="02020603050405020304" pitchFamily="18" charset="0"/>
              </a:rPr>
              <a:t> Tham gia vào các hoạt động từ thiện và dự án xã hội.</a:t>
            </a:r>
          </a:p>
          <a:p>
            <a:endParaRPr lang="en-US" dirty="0"/>
          </a:p>
        </p:txBody>
      </p:sp>
      <p:pic>
        <p:nvPicPr>
          <p:cNvPr id="18" name="Picture 17">
            <a:extLst>
              <a:ext uri="{FF2B5EF4-FFF2-40B4-BE49-F238E27FC236}">
                <a16:creationId xmlns:a16="http://schemas.microsoft.com/office/drawing/2014/main" id="{CB43B3EC-E41F-AEE8-57F2-7FD4B75DB62F}"/>
              </a:ext>
            </a:extLst>
          </p:cNvPr>
          <p:cNvPicPr>
            <a:picLocks noChangeAspect="1"/>
          </p:cNvPicPr>
          <p:nvPr/>
        </p:nvPicPr>
        <p:blipFill>
          <a:blip r:embed="rId3"/>
          <a:stretch>
            <a:fillRect/>
          </a:stretch>
        </p:blipFill>
        <p:spPr>
          <a:xfrm>
            <a:off x="7166113" y="1"/>
            <a:ext cx="5088535" cy="6778486"/>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3497698"/>
          </a:xfrm>
        </p:spPr>
        <p:txBody>
          <a:bodyPr>
            <a:normAutofit fontScale="85000" lnSpcReduction="10000"/>
          </a:bodyPr>
          <a:lstStyle/>
          <a:p>
            <a:pPr marL="0" indent="0">
              <a:buNone/>
            </a:pPr>
            <a:r>
              <a:rPr lang="vi-VN" b="1" dirty="0"/>
              <a:t>Tác động kinh tế:</a:t>
            </a:r>
            <a:endParaRPr lang="vi-VN" dirty="0"/>
          </a:p>
          <a:p>
            <a:pPr>
              <a:buFont typeface="Arial" panose="020B0604020202020204" pitchFamily="34" charset="0"/>
              <a:buChar char="•"/>
            </a:pPr>
            <a:r>
              <a:rPr lang="vi-VN" b="1" dirty="0"/>
              <a:t>Đóng góp vào GDP:</a:t>
            </a:r>
            <a:r>
              <a:rPr lang="vi-VN" dirty="0"/>
              <a:t> Các sự kiện bóng đá lớn tăng doanh thu từ vé, truyền hình và quảng cáo.</a:t>
            </a:r>
          </a:p>
          <a:p>
            <a:pPr>
              <a:buFont typeface="Arial" panose="020B0604020202020204" pitchFamily="34" charset="0"/>
              <a:buChar char="•"/>
            </a:pPr>
            <a:r>
              <a:rPr lang="vi-VN" b="1" dirty="0"/>
              <a:t>Tạo việc làm:</a:t>
            </a:r>
            <a:r>
              <a:rPr lang="vi-VN" dirty="0"/>
              <a:t> Hàng triệu việc làm trong nhiều lĩnh vực liên quan.</a:t>
            </a:r>
          </a:p>
          <a:p>
            <a:pPr>
              <a:buFont typeface="Arial" panose="020B0604020202020204" pitchFamily="34" charset="0"/>
              <a:buChar char="•"/>
            </a:pPr>
            <a:r>
              <a:rPr lang="vi-VN" b="1" dirty="0"/>
              <a:t>Phát triển du lịch:</a:t>
            </a:r>
            <a:r>
              <a:rPr lang="vi-VN" dirty="0"/>
              <a:t> Thu hút du khách và thúc đẩy ngành dịch vụ.</a:t>
            </a:r>
          </a:p>
          <a:p>
            <a:pPr marL="0" indent="0">
              <a:buNone/>
            </a:pPr>
            <a:r>
              <a:rPr lang="vi-VN" b="1" dirty="0"/>
              <a:t>Ảnh hưởng văn hóa và xã hội:</a:t>
            </a:r>
            <a:endParaRPr lang="vi-VN" dirty="0"/>
          </a:p>
          <a:p>
            <a:pPr>
              <a:buFont typeface="Arial" panose="020B0604020202020204" pitchFamily="34" charset="0"/>
              <a:buChar char="•"/>
            </a:pPr>
            <a:r>
              <a:rPr lang="vi-VN" b="1" dirty="0"/>
              <a:t>Văn hóa và bản sắc:</a:t>
            </a:r>
            <a:r>
              <a:rPr lang="vi-VN" dirty="0"/>
              <a:t> Phần quan trọng của văn hóa quốc gia, biểu tượng niềm tự hào dân tộc.</a:t>
            </a:r>
          </a:p>
          <a:p>
            <a:pPr>
              <a:buFont typeface="Arial" panose="020B0604020202020204" pitchFamily="34" charset="0"/>
              <a:buChar char="•"/>
            </a:pPr>
            <a:r>
              <a:rPr lang="vi-VN" b="1" dirty="0"/>
              <a:t>Gắn kết cộng đồng:</a:t>
            </a:r>
            <a:r>
              <a:rPr lang="vi-VN" dirty="0"/>
              <a:t> Tạo sự đoàn kết, gắn bó qua các sự kiện và cổ vũ chung.</a:t>
            </a:r>
          </a:p>
          <a:p>
            <a:pPr>
              <a:buFont typeface="Arial" panose="020B0604020202020204" pitchFamily="34" charset="0"/>
              <a:buChar char="•"/>
            </a:pPr>
            <a:r>
              <a:rPr lang="vi-VN" b="1" dirty="0"/>
              <a:t>Thúc đẩy hòa nhập:</a:t>
            </a:r>
            <a:r>
              <a:rPr lang="vi-VN" dirty="0"/>
              <a:t> Vượt qua rào cản ngôn ngữ, tôn giáo và sắc tộc.</a:t>
            </a:r>
          </a:p>
          <a:p>
            <a:pPr>
              <a:buFont typeface="Arial" panose="020B0604020202020204" pitchFamily="34" charset="0"/>
              <a:buChar char="•"/>
            </a:pPr>
            <a:r>
              <a:rPr lang="vi-VN" b="1" dirty="0"/>
              <a:t>Giáo dục và phát triển xã hội:</a:t>
            </a:r>
            <a:r>
              <a:rPr lang="vi-VN" dirty="0"/>
              <a:t> Dạy kỹ năng teamwork, kỷ luật, và giảm thiểu các vấn đề xã hội.</a:t>
            </a:r>
          </a:p>
        </p:txBody>
      </p:sp>
      <p:pic>
        <p:nvPicPr>
          <p:cNvPr id="5" name="Picture 4">
            <a:extLst>
              <a:ext uri="{FF2B5EF4-FFF2-40B4-BE49-F238E27FC236}">
                <a16:creationId xmlns:a16="http://schemas.microsoft.com/office/drawing/2014/main" id="{EC2BFFBF-779A-1346-4F99-BD1CC68D10DC}"/>
              </a:ext>
            </a:extLst>
          </p:cNvPr>
          <p:cNvPicPr>
            <a:picLocks noChangeAspect="1"/>
          </p:cNvPicPr>
          <p:nvPr/>
        </p:nvPicPr>
        <p:blipFill>
          <a:blip r:embed="rId3"/>
          <a:stretch>
            <a:fillRect/>
          </a:stretch>
        </p:blipFill>
        <p:spPr>
          <a:xfrm>
            <a:off x="-1" y="0"/>
            <a:ext cx="3460565" cy="6858000"/>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7AB8DE8-A2BD-4A71-D219-7922DB61FFA7}"/>
              </a:ext>
            </a:extLst>
          </p:cNvPr>
          <p:cNvSpPr txBox="1">
            <a:spLocks/>
          </p:cNvSpPr>
          <p:nvPr/>
        </p:nvSpPr>
        <p:spPr>
          <a:xfrm>
            <a:off x="487045" y="412750"/>
            <a:ext cx="11217275" cy="709930"/>
          </a:xfrm>
          <a:prstGeom prst="rect">
            <a:avLst/>
          </a:prstGeom>
        </p:spPr>
        <p:txBody>
          <a:bodyPr vert="horz" lIns="91440" tIns="0" rIns="91440" bIns="0" rtlCol="0" anchor="b" anchorCtr="0">
            <a:normAutofit fontScale="85000" lnSpcReduction="10000"/>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r>
              <a:rPr lang="en-US" sz="4000">
                <a:latin typeface="Times New Roman" panose="02020603050405020304" charset="0"/>
                <a:cs typeface="Times New Roman" panose="02020603050405020304" charset="0"/>
              </a:rPr>
              <a:t>Các Vấn Đề và Thách Thức trong Bóng Đá</a:t>
            </a:r>
            <a:endParaRPr lang="en-US" sz="4000" dirty="0">
              <a:latin typeface="Times New Roman" panose="02020603050405020304" charset="0"/>
              <a:cs typeface="Times New Roman" panose="02020603050405020304" charset="0"/>
            </a:endParaRPr>
          </a:p>
        </p:txBody>
      </p:sp>
      <p:sp>
        <p:nvSpPr>
          <p:cNvPr id="14" name="Subtitle 2">
            <a:extLst>
              <a:ext uri="{FF2B5EF4-FFF2-40B4-BE49-F238E27FC236}">
                <a16:creationId xmlns:a16="http://schemas.microsoft.com/office/drawing/2014/main" id="{255A4BC3-433D-D507-ED36-20BC189F1E05}"/>
              </a:ext>
            </a:extLst>
          </p:cNvPr>
          <p:cNvSpPr txBox="1">
            <a:spLocks/>
          </p:cNvSpPr>
          <p:nvPr/>
        </p:nvSpPr>
        <p:spPr>
          <a:xfrm>
            <a:off x="3574387" y="973137"/>
            <a:ext cx="6864088" cy="5048053"/>
          </a:xfrm>
          <a:prstGeom prst="rect">
            <a:avLst/>
          </a:prstGeom>
        </p:spPr>
        <p:txBody>
          <a:bodyPr>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0"/>
              </a:spcBef>
            </a:pPr>
            <a:r>
              <a:rPr lang="en-US" sz="1800" b="1" dirty="0">
                <a:latin typeface="Times New Roman" panose="02020603050405020304" pitchFamily="18" charset="0"/>
                <a:cs typeface="Times New Roman" panose="02020603050405020304" pitchFamily="18" charset="0"/>
              </a:rPr>
              <a:t>1. </a:t>
            </a:r>
            <a:r>
              <a:rPr lang="en-US" sz="1800" b="1" dirty="0" err="1">
                <a:latin typeface="Times New Roman" panose="02020603050405020304" pitchFamily="18" charset="0"/>
                <a:cs typeface="Times New Roman" panose="02020603050405020304" pitchFamily="18" charset="0"/>
              </a:rPr>
              <a:t>Phân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biệt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chủng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tộc</a:t>
            </a:r>
            <a:endParaRPr lang="en-US" sz="1800" b="1" dirty="0">
              <a:latin typeface="Times New Roman" panose="02020603050405020304" pitchFamily="18" charset="0"/>
              <a:cs typeface="Times New Roman" panose="02020603050405020304" pitchFamily="18" charset="0"/>
            </a:endParaRPr>
          </a:p>
          <a:p>
            <a:pPr>
              <a:spcBef>
                <a:spcPts val="1000"/>
              </a:spcBef>
            </a:pP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xúc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phạm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thủ</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a:t>
            </a:r>
          </a:p>
          <a:p>
            <a:pPr>
              <a:spcBef>
                <a:spcPts val="1000"/>
              </a:spcBef>
            </a:pP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dịch</a:t>
            </a:r>
            <a:r>
              <a:rPr lang="en-US" sz="1800" dirty="0">
                <a:latin typeface="Times New Roman" panose="02020603050405020304" pitchFamily="18" charset="0"/>
                <a:cs typeface="Times New Roman" panose="02020603050405020304" pitchFamily="18" charset="0"/>
              </a:rPr>
              <a:t> "No to Racism",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khắc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chương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dục</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spcBef>
                <a:spcPts val="1000"/>
              </a:spcBef>
            </a:pPr>
            <a:r>
              <a:rPr lang="en-US" sz="1800" b="1" dirty="0">
                <a:latin typeface="Times New Roman" panose="02020603050405020304" pitchFamily="18" charset="0"/>
                <a:cs typeface="Times New Roman" panose="02020603050405020304" pitchFamily="18" charset="0"/>
              </a:rPr>
              <a:t>2. </a:t>
            </a:r>
            <a:r>
              <a:rPr lang="en-US" sz="1800" b="1" dirty="0" err="1">
                <a:latin typeface="Times New Roman" panose="02020603050405020304" pitchFamily="18" charset="0"/>
                <a:cs typeface="Times New Roman" panose="02020603050405020304" pitchFamily="18" charset="0"/>
              </a:rPr>
              <a:t>Bạo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lực</a:t>
            </a:r>
            <a:endParaRPr lang="en-US" sz="1800" b="1" dirty="0">
              <a:latin typeface="Times New Roman" panose="02020603050405020304" pitchFamily="18" charset="0"/>
              <a:cs typeface="Times New Roman" panose="02020603050405020304" pitchFamily="18" charset="0"/>
            </a:endParaRPr>
          </a:p>
          <a:p>
            <a:pPr>
              <a:spcBef>
                <a:spcPts val="1000"/>
              </a:spcBef>
            </a:pP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Ẩu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giữa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thủ</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trọng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a:t>
            </a:r>
          </a:p>
          <a:p>
            <a:pPr>
              <a:spcBef>
                <a:spcPts val="1000"/>
              </a:spcBef>
            </a:pP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cường</a:t>
            </a:r>
            <a:r>
              <a:rPr lang="en-US" sz="1800" dirty="0">
                <a:latin typeface="Times New Roman" panose="02020603050405020304" pitchFamily="18" charset="0"/>
                <a:cs typeface="Times New Roman" panose="02020603050405020304" pitchFamily="18" charset="0"/>
              </a:rPr>
              <a:t> an </a:t>
            </a:r>
            <a:r>
              <a:rPr lang="en-US" sz="1800" dirty="0" err="1">
                <a:latin typeface="Times New Roman" panose="02020603050405020304" pitchFamily="18" charset="0"/>
                <a:cs typeface="Times New Roman" panose="02020603050405020304" pitchFamily="18" charset="0"/>
              </a:rPr>
              <a:t>ninh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thao</a:t>
            </a:r>
            <a:r>
              <a:rPr lang="en-US" sz="1800" dirty="0">
                <a:latin typeface="Times New Roman" panose="02020603050405020304" pitchFamily="18" charset="0"/>
                <a:cs typeface="Times New Roman" panose="02020603050405020304" pitchFamily="18" charset="0"/>
              </a:rPr>
              <a:t>.</a:t>
            </a:r>
          </a:p>
          <a:p>
            <a:pPr algn="just">
              <a:spcBef>
                <a:spcPts val="1000"/>
              </a:spcBef>
            </a:pPr>
            <a:r>
              <a:rPr lang="en-US" sz="1800" b="1" dirty="0">
                <a:latin typeface="Times New Roman" panose="02020603050405020304" pitchFamily="18" charset="0"/>
                <a:cs typeface="Times New Roman" panose="02020603050405020304" pitchFamily="18" charset="0"/>
              </a:rPr>
              <a:t>3. </a:t>
            </a:r>
            <a:r>
              <a:rPr lang="en-US" sz="1800" b="1" dirty="0" err="1">
                <a:latin typeface="Times New Roman" panose="02020603050405020304" pitchFamily="18" charset="0"/>
                <a:cs typeface="Times New Roman" panose="02020603050405020304" pitchFamily="18" charset="0"/>
              </a:rPr>
              <a:t>Tham</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nhũng</a:t>
            </a:r>
            <a:endParaRPr lang="en-US" sz="1800" b="1" dirty="0">
              <a:latin typeface="Times New Roman" panose="02020603050405020304" pitchFamily="18" charset="0"/>
              <a:cs typeface="Times New Roman" panose="02020603050405020304" pitchFamily="18" charset="0"/>
            </a:endParaRPr>
          </a:p>
          <a:p>
            <a:pPr algn="just">
              <a:spcBef>
                <a:spcPts val="1000"/>
              </a:spcBef>
            </a:pP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Gian </a:t>
            </a:r>
            <a:r>
              <a:rPr lang="en-US" sz="1800" dirty="0" err="1">
                <a:latin typeface="Times New Roman" panose="02020603050405020304" pitchFamily="18" charset="0"/>
                <a:cs typeface="Times New Roman" panose="02020603050405020304" pitchFamily="18" charset="0"/>
              </a:rPr>
              <a:t>lận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hành</a:t>
            </a:r>
            <a:r>
              <a:rPr lang="en-US" sz="1800" dirty="0">
                <a:latin typeface="Times New Roman" panose="02020603050405020304" pitchFamily="18" charset="0"/>
                <a:cs typeface="Times New Roman" panose="02020603050405020304" pitchFamily="18" charset="0"/>
              </a:rPr>
              <a:t>.</a:t>
            </a:r>
          </a:p>
          <a:p>
            <a:pPr algn="just">
              <a:spcBef>
                <a:spcPts val="1000"/>
              </a:spcBef>
            </a:pP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Minh </a:t>
            </a:r>
            <a:r>
              <a:rPr lang="en-US" sz="1800" dirty="0" err="1">
                <a:latin typeface="Times New Roman" panose="02020603050405020304" pitchFamily="18" charset="0"/>
                <a:cs typeface="Times New Roman" panose="02020603050405020304" pitchFamily="18" charset="0"/>
              </a:rPr>
              <a:t>bạch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ngặt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chức</a:t>
            </a:r>
            <a:r>
              <a:rPr lang="en-US" sz="1800" dirty="0">
                <a:latin typeface="Times New Roman" panose="02020603050405020304" pitchFamily="18" charset="0"/>
                <a:cs typeface="Times New Roman" panose="02020603050405020304" pitchFamily="18" charset="0"/>
              </a:rPr>
              <a:t> phi </a:t>
            </a:r>
            <a:r>
              <a:rPr lang="en-US" sz="1800" dirty="0" err="1">
                <a:latin typeface="Times New Roman" panose="02020603050405020304" pitchFamily="18" charset="0"/>
                <a:cs typeface="Times New Roman" panose="02020603050405020304" pitchFamily="18" charset="0"/>
              </a:rPr>
              <a:t>chính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phủ</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spcBef>
                <a:spcPts val="1000"/>
              </a:spcBef>
            </a:pPr>
            <a:r>
              <a:rPr lang="en-US" sz="1800" b="1" dirty="0">
                <a:latin typeface="Times New Roman" panose="02020603050405020304" pitchFamily="18" charset="0"/>
                <a:cs typeface="Times New Roman" panose="02020603050405020304" pitchFamily="18" charset="0"/>
              </a:rPr>
              <a:t>4. Doping</a:t>
            </a:r>
          </a:p>
          <a:p>
            <a:pPr>
              <a:spcBef>
                <a:spcPts val="1000"/>
              </a:spcBef>
            </a:pP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cấm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đấu</a:t>
            </a:r>
            <a:r>
              <a:rPr lang="en-US" sz="1800" dirty="0">
                <a:latin typeface="Times New Roman" panose="02020603050405020304" pitchFamily="18" charset="0"/>
                <a:cs typeface="Times New Roman" panose="02020603050405020304" pitchFamily="18" charset="0"/>
              </a:rPr>
              <a:t>.</a:t>
            </a:r>
          </a:p>
          <a:p>
            <a:pPr>
              <a:spcBef>
                <a:spcPts val="1000"/>
              </a:spcBef>
            </a:pP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kiểm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a:t>
            </a:r>
            <a:r>
              <a:rPr lang="en-US" sz="1800" dirty="0">
                <a:latin typeface="Times New Roman" panose="02020603050405020304" pitchFamily="18" charset="0"/>
                <a:cs typeface="Times New Roman" panose="02020603050405020304" pitchFamily="18" charset="0"/>
              </a:rPr>
              <a:t> doping, </a:t>
            </a:r>
            <a:r>
              <a:rPr lang="en-US" sz="1800" dirty="0" err="1">
                <a:latin typeface="Times New Roman" panose="02020603050405020304" pitchFamily="18" charset="0"/>
                <a:cs typeface="Times New Roman" panose="02020603050405020304" pitchFamily="18" charset="0"/>
              </a:rPr>
              <a:t>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khắc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nâng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doping.</a:t>
            </a:r>
          </a:p>
        </p:txBody>
      </p:sp>
      <p:pic>
        <p:nvPicPr>
          <p:cNvPr id="15" name="Picture 4">
            <a:extLst>
              <a:ext uri="{FF2B5EF4-FFF2-40B4-BE49-F238E27FC236}">
                <a16:creationId xmlns:a16="http://schemas.microsoft.com/office/drawing/2014/main" id="{45A15524-41FC-4C5C-3BA3-00DE9497A705}"/>
              </a:ext>
            </a:extLst>
          </p:cNvPr>
          <p:cNvPicPr/>
          <p:nvPr/>
        </p:nvPicPr>
        <p:blipFill>
          <a:blip r:embed="rId3"/>
        </p:blipFill>
        <p:spPr>
          <a:xfrm>
            <a:off x="10459085" y="5589080"/>
            <a:ext cx="1245235" cy="1021715"/>
          </a:xfrm>
          <a:prstGeom prst="rect">
            <a:avLst/>
          </a:prstGeom>
        </p:spPr>
      </p:pic>
      <p:pic>
        <p:nvPicPr>
          <p:cNvPr id="16" name="Picture 5">
            <a:extLst>
              <a:ext uri="{FF2B5EF4-FFF2-40B4-BE49-F238E27FC236}">
                <a16:creationId xmlns:a16="http://schemas.microsoft.com/office/drawing/2014/main" id="{7E708ACE-A31D-FC68-6634-41F331ABA4AC}"/>
              </a:ext>
            </a:extLst>
          </p:cNvPr>
          <p:cNvPicPr/>
          <p:nvPr/>
        </p:nvPicPr>
        <p:blipFill>
          <a:blip r:embed="rId4"/>
        </p:blipFill>
        <p:spPr>
          <a:xfrm>
            <a:off x="10438475" y="4024661"/>
            <a:ext cx="1186815" cy="1186180"/>
          </a:xfrm>
          <a:prstGeom prst="rect">
            <a:avLst/>
          </a:prstGeom>
        </p:spPr>
      </p:pic>
      <p:pic>
        <p:nvPicPr>
          <p:cNvPr id="17" name="Picture 7">
            <a:extLst>
              <a:ext uri="{FF2B5EF4-FFF2-40B4-BE49-F238E27FC236}">
                <a16:creationId xmlns:a16="http://schemas.microsoft.com/office/drawing/2014/main" id="{0F73EAE3-8347-5B63-BBB4-763AB1CBCA6F}"/>
              </a:ext>
            </a:extLst>
          </p:cNvPr>
          <p:cNvPicPr/>
          <p:nvPr/>
        </p:nvPicPr>
        <p:blipFill>
          <a:blip r:embed="rId5"/>
        </p:blipFill>
        <p:spPr>
          <a:xfrm>
            <a:off x="10437840" y="1268920"/>
            <a:ext cx="1187450" cy="972820"/>
          </a:xfrm>
          <a:prstGeom prst="rect">
            <a:avLst/>
          </a:prstGeom>
        </p:spPr>
      </p:pic>
      <p:pic>
        <p:nvPicPr>
          <p:cNvPr id="21" name="Hình ảnh 20">
            <a:extLst>
              <a:ext uri="{FF2B5EF4-FFF2-40B4-BE49-F238E27FC236}">
                <a16:creationId xmlns:a16="http://schemas.microsoft.com/office/drawing/2014/main" id="{3B7E1DD6-4DA0-2B7E-D526-2B69D7CB497C}"/>
              </a:ext>
            </a:extLst>
          </p:cNvPr>
          <p:cNvPicPr>
            <a:picLocks noChangeAspect="1"/>
          </p:cNvPicPr>
          <p:nvPr/>
        </p:nvPicPr>
        <p:blipFill>
          <a:blip r:embed="rId6"/>
          <a:stretch>
            <a:fillRect/>
          </a:stretch>
        </p:blipFill>
        <p:spPr>
          <a:xfrm>
            <a:off x="10438474" y="2458955"/>
            <a:ext cx="1186816" cy="1112980"/>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843F49D-C900-F9B4-92CB-F20C9CEB1BB6}"/>
              </a:ext>
            </a:extLst>
          </p:cNvPr>
          <p:cNvSpPr>
            <a:spLocks noGrp="1"/>
          </p:cNvSpPr>
          <p:nvPr>
            <p:ph type="title"/>
          </p:nvPr>
        </p:nvSpPr>
        <p:spPr>
          <a:xfrm>
            <a:off x="765974" y="0"/>
            <a:ext cx="10515600" cy="804545"/>
          </a:xfrm>
        </p:spPr>
        <p:txBody>
          <a:bodyPr/>
          <a:lstStyle/>
          <a:p>
            <a:pPr algn="ct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Lai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a:t>
            </a:r>
            <a:endParaRPr lang="en-US" dirty="0">
              <a:latin typeface="Times New Roman" panose="02020603050405020304" pitchFamily="18"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E7777A7E-1EBA-B567-8F87-7C64E659490E}"/>
              </a:ext>
            </a:extLst>
          </p:cNvPr>
          <p:cNvSpPr>
            <a:spLocks noGrp="1"/>
          </p:cNvSpPr>
          <p:nvPr>
            <p:ph idx="1"/>
          </p:nvPr>
        </p:nvSpPr>
        <p:spPr>
          <a:xfrm>
            <a:off x="1135085" y="1106487"/>
            <a:ext cx="5154930" cy="5185410"/>
          </a:xfrm>
        </p:spPr>
        <p:txBody>
          <a:bodyPr>
            <a:normAutofit fontScale="52500" lnSpcReduction="20000"/>
          </a:bodyPr>
          <a:lstStyle/>
          <a:p>
            <a:pPr marL="0" indent="0">
              <a:buNone/>
            </a:pPr>
            <a:r>
              <a:rPr lang="en-US" sz="4800" dirty="0">
                <a:latin typeface="Times New Roman" panose="02020603050405020304" pitchFamily="18" charset="0"/>
                <a:cs typeface="Times New Roman" panose="02020603050405020304" pitchFamily="18" charset="0"/>
              </a:rPr>
              <a:t>Xu </a:t>
            </a:r>
            <a:r>
              <a:rPr lang="en-US" sz="4800" dirty="0" err="1">
                <a:latin typeface="Times New Roman" panose="02020603050405020304" pitchFamily="18" charset="0"/>
                <a:cs typeface="Times New Roman" panose="02020603050405020304" pitchFamily="18" charset="0"/>
              </a:rPr>
              <a:t>hướng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nghệ</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nghệ</a:t>
            </a:r>
            <a:r>
              <a:rPr lang="en-US" sz="4800" dirty="0">
                <a:latin typeface="Times New Roman" panose="02020603050405020304" pitchFamily="18" charset="0"/>
                <a:cs typeface="Times New Roman" panose="02020603050405020304" pitchFamily="18" charset="0"/>
              </a:rPr>
              <a:t> VAR:</a:t>
            </a:r>
          </a:p>
          <a:p>
            <a:r>
              <a:rPr lang="en-US" sz="4800" dirty="0" err="1">
                <a:latin typeface="Times New Roman" panose="02020603050405020304" pitchFamily="18" charset="0"/>
                <a:cs typeface="Times New Roman" panose="02020603050405020304" pitchFamily="18" charset="0"/>
              </a:rPr>
              <a:t>Trọng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tài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xem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lại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tình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huống</a:t>
            </a:r>
            <a:r>
              <a:rPr lang="en-US" sz="4800" dirty="0">
                <a:latin typeface="Times New Roman" panose="02020603050405020304" pitchFamily="18" charset="0"/>
                <a:cs typeface="Times New Roman" panose="02020603050405020304" pitchFamily="18" charset="0"/>
              </a:rPr>
              <a:t> qua </a:t>
            </a:r>
            <a:r>
              <a:rPr lang="en-US" sz="4800" dirty="0" err="1">
                <a:latin typeface="Times New Roman" panose="02020603050405020304" pitchFamily="18" charset="0"/>
                <a:cs typeface="Times New Roman" panose="02020603050405020304" pitchFamily="18" charset="0"/>
              </a:rPr>
              <a:t>màn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hình</a:t>
            </a:r>
            <a:r>
              <a:rPr lang="en-US" sz="4800" dirty="0">
                <a:latin typeface="Times New Roman" panose="02020603050405020304" pitchFamily="18" charset="0"/>
                <a:cs typeface="Times New Roman" panose="02020603050405020304" pitchFamily="18" charset="0"/>
              </a:rPr>
              <a:t>.</a:t>
            </a:r>
          </a:p>
          <a:p>
            <a:r>
              <a:rPr lang="en-US" sz="4800" dirty="0" err="1">
                <a:latin typeface="Times New Roman" panose="02020603050405020304" pitchFamily="18" charset="0"/>
                <a:cs typeface="Times New Roman" panose="02020603050405020304" pitchFamily="18" charset="0"/>
              </a:rPr>
              <a:t>Đảm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bảo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chính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xác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bằng</a:t>
            </a:r>
            <a:r>
              <a:rPr lang="en-US" sz="4800" dirty="0">
                <a:latin typeface="Times New Roman" panose="02020603050405020304" pitchFamily="18" charset="0"/>
                <a:cs typeface="Times New Roman" panose="02020603050405020304" pitchFamily="18" charset="0"/>
              </a:rPr>
              <a:t>.</a:t>
            </a:r>
          </a:p>
          <a:p>
            <a:pPr marL="0" indent="0">
              <a:buNone/>
            </a:pPr>
            <a:r>
              <a:rPr lang="en-US" sz="4800" dirty="0" err="1">
                <a:latin typeface="Times New Roman" panose="02020603050405020304" pitchFamily="18" charset="0"/>
                <a:cs typeface="Times New Roman" panose="02020603050405020304" pitchFamily="18" charset="0"/>
              </a:rPr>
              <a:t>Phân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tích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dữ</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liệu</a:t>
            </a:r>
            <a:r>
              <a:rPr lang="en-US" sz="4800" dirty="0">
                <a:latin typeface="Times New Roman" panose="02020603050405020304" pitchFamily="18" charset="0"/>
                <a:cs typeface="Times New Roman" panose="02020603050405020304" pitchFamily="18" charset="0"/>
              </a:rPr>
              <a:t>:</a:t>
            </a:r>
          </a:p>
          <a:p>
            <a:r>
              <a:rPr lang="en-US" sz="4800" dirty="0" err="1">
                <a:latin typeface="Times New Roman" panose="02020603050405020304" pitchFamily="18" charset="0"/>
                <a:cs typeface="Times New Roman" panose="02020603050405020304" pitchFamily="18" charset="0"/>
              </a:rPr>
              <a:t>Dùng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cảm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biến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phần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mềm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đánh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hiệu</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suất</a:t>
            </a:r>
            <a:r>
              <a:rPr lang="en-US" sz="4800" dirty="0">
                <a:latin typeface="Times New Roman" panose="02020603050405020304" pitchFamily="18" charset="0"/>
                <a:cs typeface="Times New Roman" panose="02020603050405020304" pitchFamily="18" charset="0"/>
              </a:rPr>
              <a:t>.</a:t>
            </a:r>
          </a:p>
          <a:p>
            <a:r>
              <a:rPr lang="en-US" sz="4800" dirty="0" err="1">
                <a:latin typeface="Times New Roman" panose="02020603050405020304" pitchFamily="18" charset="0"/>
                <a:cs typeface="Times New Roman" panose="02020603050405020304" pitchFamily="18" charset="0"/>
              </a:rPr>
              <a:t>Tối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ưu</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chiến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thuật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dựa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trên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dữ</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liệu</a:t>
            </a:r>
            <a:r>
              <a:rPr lang="en-US" sz="4800" dirty="0">
                <a:latin typeface="Times New Roman" panose="02020603050405020304" pitchFamily="18" charset="0"/>
                <a:cs typeface="Times New Roman" panose="02020603050405020304" pitchFamily="18" charset="0"/>
              </a:rPr>
              <a:t>.</a:t>
            </a:r>
          </a:p>
          <a:p>
            <a:pPr marL="0" indent="0">
              <a:buNone/>
            </a:pPr>
            <a:r>
              <a:rPr lang="en-US" sz="4800" dirty="0" err="1">
                <a:latin typeface="Times New Roman" panose="02020603050405020304" pitchFamily="18" charset="0"/>
                <a:cs typeface="Times New Roman" panose="02020603050405020304" pitchFamily="18" charset="0"/>
              </a:rPr>
              <a:t>Bóng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đá</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nữ</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phát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triển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mạnh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mẽ</a:t>
            </a:r>
            <a:r>
              <a:rPr lang="en-US" sz="4800" dirty="0">
                <a:latin typeface="Times New Roman" panose="02020603050405020304" pitchFamily="18" charset="0"/>
                <a:cs typeface="Times New Roman" panose="02020603050405020304" pitchFamily="18" charset="0"/>
              </a:rPr>
              <a:t>:</a:t>
            </a:r>
          </a:p>
          <a:p>
            <a:r>
              <a:rPr lang="en-US" sz="4800" dirty="0">
                <a:latin typeface="Times New Roman" panose="02020603050405020304" pitchFamily="18" charset="0"/>
                <a:cs typeface="Times New Roman" panose="02020603050405020304" pitchFamily="18" charset="0"/>
              </a:rPr>
              <a:t>World Cup </a:t>
            </a:r>
            <a:r>
              <a:rPr lang="en-US" sz="4800" dirty="0" err="1">
                <a:latin typeface="Times New Roman" panose="02020603050405020304" pitchFamily="18" charset="0"/>
                <a:cs typeface="Times New Roman" panose="02020603050405020304" pitchFamily="18" charset="0"/>
              </a:rPr>
              <a:t>nữ</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giải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quốc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thu</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hút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hơn</a:t>
            </a:r>
            <a:r>
              <a:rPr lang="en-US" sz="4800" dirty="0">
                <a:latin typeface="Times New Roman" panose="02020603050405020304" pitchFamily="18" charset="0"/>
                <a:cs typeface="Times New Roman" panose="02020603050405020304" pitchFamily="18" charset="0"/>
              </a:rPr>
              <a:t>.</a:t>
            </a:r>
          </a:p>
          <a:p>
            <a:r>
              <a:rPr lang="en-US" sz="4800" dirty="0">
                <a:latin typeface="Times New Roman" panose="02020603050405020304" pitchFamily="18" charset="0"/>
                <a:cs typeface="Times New Roman" panose="02020603050405020304" pitchFamily="18" charset="0"/>
              </a:rPr>
              <a:t>FIFA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UEFA </a:t>
            </a:r>
            <a:r>
              <a:rPr lang="en-US" sz="4800" dirty="0" err="1">
                <a:latin typeface="Times New Roman" panose="02020603050405020304" pitchFamily="18" charset="0"/>
                <a:cs typeface="Times New Roman" panose="02020603050405020304" pitchFamily="18" charset="0"/>
              </a:rPr>
              <a:t>tăng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cường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đầu</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tư</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quảng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bá</a:t>
            </a:r>
            <a:r>
              <a:rPr lang="en-US" sz="4800" dirty="0">
                <a:latin typeface="Times New Roman" panose="02020603050405020304" pitchFamily="18" charset="0"/>
                <a:cs typeface="Times New Roman" panose="02020603050405020304" pitchFamily="18" charset="0"/>
              </a:rPr>
              <a:t>.</a:t>
            </a:r>
          </a:p>
          <a:p>
            <a:pPr marL="0" indent="0">
              <a:buNone/>
            </a:pPr>
            <a:endParaRPr lang="en-US" sz="4800" dirty="0"/>
          </a:p>
        </p:txBody>
      </p:sp>
      <p:sp>
        <p:nvSpPr>
          <p:cNvPr id="15" name="Content Placeholder 2">
            <a:extLst>
              <a:ext uri="{FF2B5EF4-FFF2-40B4-BE49-F238E27FC236}">
                <a16:creationId xmlns:a16="http://schemas.microsoft.com/office/drawing/2014/main" id="{4CF5B44B-00EA-0235-E7C1-9B57CAAABC4F}"/>
              </a:ext>
            </a:extLst>
          </p:cNvPr>
          <p:cNvSpPr>
            <a:spLocks noGrp="1"/>
          </p:cNvSpPr>
          <p:nvPr>
            <p:custDataLst>
              <p:tags r:id="rId1"/>
            </p:custDataLst>
          </p:nvPr>
        </p:nvSpPr>
        <p:spPr>
          <a:xfrm>
            <a:off x="6736633" y="1169670"/>
            <a:ext cx="4653280" cy="5059045"/>
          </a:xfrm>
          <a:prstGeom prst="rect">
            <a:avLst/>
          </a:prstGeom>
        </p:spPr>
        <p:txBody>
          <a:bodyPr vert="horz" lIns="91440" tIns="45720" rIns="91440" bIns="45720" rtlCol="0">
            <a:normAutofit fontScale="6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err="1">
                <a:solidFill>
                  <a:schemeClr val="accent6"/>
                </a:solidFill>
                <a:latin typeface="Times New Roman" panose="02020603050405020304" pitchFamily="18" charset="0"/>
                <a:cs typeface="Times New Roman" panose="02020603050405020304" pitchFamily="18" charset="0"/>
              </a:rPr>
              <a:t>Dự</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đoán</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tương</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lai</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Phát</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triển</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toàn</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cầu</a:t>
            </a:r>
            <a:r>
              <a:rPr lang="en-US" sz="4800" dirty="0">
                <a:solidFill>
                  <a:schemeClr val="accent6"/>
                </a:solidFill>
                <a:latin typeface="Times New Roman" panose="02020603050405020304" pitchFamily="18" charset="0"/>
                <a:cs typeface="Times New Roman" panose="02020603050405020304" pitchFamily="18" charset="0"/>
              </a:rPr>
              <a:t>:</a:t>
            </a:r>
          </a:p>
          <a:p>
            <a:r>
              <a:rPr lang="en-US" sz="4800" dirty="0" err="1">
                <a:solidFill>
                  <a:schemeClr val="accent6"/>
                </a:solidFill>
                <a:latin typeface="Times New Roman" panose="02020603050405020304" pitchFamily="18" charset="0"/>
                <a:cs typeface="Times New Roman" panose="02020603050405020304" pitchFamily="18" charset="0"/>
              </a:rPr>
              <a:t>Mở</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rộng</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ảnh</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hưởng</a:t>
            </a:r>
            <a:r>
              <a:rPr lang="en-US" sz="4800" dirty="0">
                <a:solidFill>
                  <a:schemeClr val="accent6"/>
                </a:solidFill>
                <a:latin typeface="Times New Roman" panose="02020603050405020304" pitchFamily="18" charset="0"/>
                <a:cs typeface="Times New Roman" panose="02020603050405020304" pitchFamily="18" charset="0"/>
              </a:rPr>
              <a:t> ở </a:t>
            </a:r>
            <a:r>
              <a:rPr lang="en-US" sz="4800" dirty="0" err="1">
                <a:solidFill>
                  <a:schemeClr val="accent6"/>
                </a:solidFill>
                <a:latin typeface="Times New Roman" panose="02020603050405020304" pitchFamily="18" charset="0"/>
                <a:cs typeface="Times New Roman" panose="02020603050405020304" pitchFamily="18" charset="0"/>
              </a:rPr>
              <a:t>châu</a:t>
            </a:r>
            <a:r>
              <a:rPr lang="en-US" sz="4800" dirty="0">
                <a:solidFill>
                  <a:schemeClr val="accent6"/>
                </a:solidFill>
                <a:latin typeface="Times New Roman" panose="02020603050405020304" pitchFamily="18" charset="0"/>
                <a:cs typeface="Times New Roman" panose="02020603050405020304" pitchFamily="18" charset="0"/>
              </a:rPr>
              <a:t> Á </a:t>
            </a:r>
            <a:r>
              <a:rPr lang="en-US" sz="4800" dirty="0" err="1">
                <a:solidFill>
                  <a:schemeClr val="accent6"/>
                </a:solidFill>
                <a:latin typeface="Times New Roman" panose="02020603050405020304" pitchFamily="18" charset="0"/>
                <a:cs typeface="Times New Roman" panose="02020603050405020304" pitchFamily="18" charset="0"/>
              </a:rPr>
              <a:t>và</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Bắc</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Mỹ</a:t>
            </a:r>
            <a:r>
              <a:rPr lang="en-US" sz="4800" dirty="0">
                <a:solidFill>
                  <a:schemeClr val="accent6"/>
                </a:solidFill>
                <a:latin typeface="Times New Roman" panose="02020603050405020304" pitchFamily="18" charset="0"/>
                <a:cs typeface="Times New Roman" panose="02020603050405020304" pitchFamily="18" charset="0"/>
              </a:rPr>
              <a:t>.</a:t>
            </a:r>
          </a:p>
          <a:p>
            <a:pPr marL="0" indent="0">
              <a:buNone/>
            </a:pPr>
            <a:r>
              <a:rPr lang="en-US" sz="4800" dirty="0" err="1">
                <a:solidFill>
                  <a:schemeClr val="accent6"/>
                </a:solidFill>
                <a:latin typeface="Times New Roman" panose="02020603050405020304" pitchFamily="18" charset="0"/>
                <a:cs typeface="Times New Roman" panose="02020603050405020304" pitchFamily="18" charset="0"/>
              </a:rPr>
              <a:t>Công</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nghệ</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tiên</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tiến</a:t>
            </a:r>
            <a:r>
              <a:rPr lang="en-US" sz="4800" dirty="0">
                <a:solidFill>
                  <a:schemeClr val="accent6"/>
                </a:solidFill>
                <a:latin typeface="Times New Roman" panose="02020603050405020304" pitchFamily="18" charset="0"/>
                <a:cs typeface="Times New Roman" panose="02020603050405020304" pitchFamily="18" charset="0"/>
              </a:rPr>
              <a:t>:</a:t>
            </a:r>
          </a:p>
          <a:p>
            <a:r>
              <a:rPr lang="en-US" sz="4800" dirty="0" err="1">
                <a:solidFill>
                  <a:schemeClr val="accent6"/>
                </a:solidFill>
                <a:latin typeface="Times New Roman" panose="02020603050405020304" pitchFamily="18" charset="0"/>
                <a:cs typeface="Times New Roman" panose="02020603050405020304" pitchFamily="18" charset="0"/>
              </a:rPr>
              <a:t>Trí</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tuệ</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nhân</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tạo</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thực</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tế</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ảo</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cải</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thiện</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trải</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nghiệm</a:t>
            </a:r>
            <a:r>
              <a:rPr lang="en-US" sz="4800" dirty="0">
                <a:solidFill>
                  <a:schemeClr val="accent6"/>
                </a:solidFill>
                <a:latin typeface="Times New Roman" panose="02020603050405020304" pitchFamily="18" charset="0"/>
                <a:cs typeface="Times New Roman" panose="02020603050405020304" pitchFamily="18" charset="0"/>
              </a:rPr>
              <a:t>.</a:t>
            </a:r>
          </a:p>
          <a:p>
            <a:pPr marL="0" indent="0">
              <a:buNone/>
            </a:pPr>
            <a:r>
              <a:rPr lang="en-US" sz="4800" dirty="0" err="1">
                <a:solidFill>
                  <a:schemeClr val="accent6"/>
                </a:solidFill>
                <a:latin typeface="Times New Roman" panose="02020603050405020304" pitchFamily="18" charset="0"/>
                <a:cs typeface="Times New Roman" panose="02020603050405020304" pitchFamily="18" charset="0"/>
              </a:rPr>
              <a:t>Phát</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triển</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bền</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vững</a:t>
            </a:r>
            <a:r>
              <a:rPr lang="en-US" sz="4800" dirty="0">
                <a:solidFill>
                  <a:schemeClr val="accent6"/>
                </a:solidFill>
                <a:latin typeface="Times New Roman" panose="02020603050405020304" pitchFamily="18" charset="0"/>
                <a:cs typeface="Times New Roman" panose="02020603050405020304" pitchFamily="18" charset="0"/>
              </a:rPr>
              <a:t>:</a:t>
            </a:r>
          </a:p>
          <a:p>
            <a:r>
              <a:rPr lang="en-US" sz="4800" dirty="0" err="1">
                <a:solidFill>
                  <a:schemeClr val="accent6"/>
                </a:solidFill>
                <a:latin typeface="Times New Roman" panose="02020603050405020304" pitchFamily="18" charset="0"/>
                <a:cs typeface="Times New Roman" panose="02020603050405020304" pitchFamily="18" charset="0"/>
              </a:rPr>
              <a:t>Tập</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trung</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bảo</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vệ</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môi</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trường</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bình</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đẳng</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giới</a:t>
            </a:r>
            <a:r>
              <a:rPr lang="en-US" sz="4800" dirty="0">
                <a:solidFill>
                  <a:schemeClr val="accent6"/>
                </a:solidFill>
                <a:latin typeface="Times New Roman" panose="02020603050405020304" pitchFamily="18" charset="0"/>
                <a:cs typeface="Times New Roman" panose="02020603050405020304" pitchFamily="18" charset="0"/>
              </a:rPr>
              <a:t>.</a:t>
            </a:r>
          </a:p>
          <a:p>
            <a:pPr marL="0" indent="0">
              <a:buNone/>
            </a:pPr>
            <a:r>
              <a:rPr lang="en-US" sz="4800" dirty="0">
                <a:solidFill>
                  <a:schemeClr val="accent6"/>
                </a:solidFill>
                <a:latin typeface="Times New Roman" panose="02020603050405020304" pitchFamily="18" charset="0"/>
                <a:cs typeface="Times New Roman" panose="02020603050405020304" pitchFamily="18" charset="0"/>
              </a:rPr>
              <a:t>eSports:</a:t>
            </a:r>
          </a:p>
          <a:p>
            <a:r>
              <a:rPr lang="en-US" sz="4800" dirty="0" err="1">
                <a:solidFill>
                  <a:schemeClr val="accent6"/>
                </a:solidFill>
                <a:latin typeface="Times New Roman" panose="02020603050405020304" pitchFamily="18" charset="0"/>
                <a:cs typeface="Times New Roman" panose="02020603050405020304" pitchFamily="18" charset="0"/>
              </a:rPr>
              <a:t>Giải</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đấu</a:t>
            </a:r>
            <a:r>
              <a:rPr lang="en-US" sz="4800" dirty="0">
                <a:solidFill>
                  <a:schemeClr val="accent6"/>
                </a:solidFill>
                <a:latin typeface="Times New Roman" panose="02020603050405020304" pitchFamily="18" charset="0"/>
                <a:cs typeface="Times New Roman" panose="02020603050405020304" pitchFamily="18" charset="0"/>
              </a:rPr>
              <a:t> eSports </a:t>
            </a:r>
            <a:r>
              <a:rPr lang="en-US" sz="4800" dirty="0" err="1">
                <a:solidFill>
                  <a:schemeClr val="accent6"/>
                </a:solidFill>
                <a:latin typeface="Times New Roman" panose="02020603050405020304" pitchFamily="18" charset="0"/>
                <a:cs typeface="Times New Roman" panose="02020603050405020304" pitchFamily="18" charset="0"/>
              </a:rPr>
              <a:t>bóng</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đá</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ngày</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càng</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phổ</a:t>
            </a:r>
            <a:r>
              <a:rPr lang="en-US" sz="4800" dirty="0">
                <a:solidFill>
                  <a:schemeClr val="accent6"/>
                </a:solidFill>
                <a:latin typeface="Times New Roman" panose="02020603050405020304" pitchFamily="18" charset="0"/>
                <a:cs typeface="Times New Roman" panose="02020603050405020304" pitchFamily="18" charset="0"/>
              </a:rPr>
              <a:t> </a:t>
            </a:r>
            <a:r>
              <a:rPr lang="en-US" sz="4800" dirty="0" err="1">
                <a:solidFill>
                  <a:schemeClr val="accent6"/>
                </a:solidFill>
                <a:latin typeface="Times New Roman" panose="02020603050405020304" pitchFamily="18" charset="0"/>
                <a:cs typeface="Times New Roman" panose="02020603050405020304" pitchFamily="18" charset="0"/>
              </a:rPr>
              <a:t>biến</a:t>
            </a:r>
            <a:r>
              <a:rPr lang="en-US" sz="4800" dirty="0">
                <a:solidFill>
                  <a:schemeClr val="accent6"/>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6999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282047" y="701291"/>
            <a:ext cx="5715000" cy="2727709"/>
          </a:xfrm>
        </p:spPr>
        <p:txBody>
          <a:bodyPr/>
          <a:lstStyle/>
          <a:p>
            <a:r>
              <a:rPr lang="en-US" sz="4400" b="0" dirty="0"/>
              <a:t>Thank </a:t>
            </a:r>
            <a:br>
              <a:rPr lang="en-US" sz="4400" b="0" dirty="0"/>
            </a:br>
            <a:r>
              <a:rPr lang="en-US" sz="4400"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381000" y="5913461"/>
            <a:ext cx="5715000" cy="3084424"/>
          </a:xfrm>
        </p:spPr>
        <p:txBody>
          <a:bodyPr>
            <a:normAutofit/>
          </a:bodyPr>
          <a:lstStyle/>
          <a:p>
            <a:r>
              <a:rPr lang="en-US" sz="2800" dirty="0">
                <a:latin typeface="Times New Roman" panose="02020603050405020304" pitchFamily="18" charset="0"/>
                <a:cs typeface="Times New Roman" panose="02020603050405020304" pitchFamily="18" charset="0"/>
              </a:rPr>
              <a:t>Thành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Ngọc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Dư</a:t>
            </a:r>
            <a:r>
              <a:rPr lang="en-US" sz="2800" dirty="0">
                <a:latin typeface="Times New Roman" panose="02020603050405020304" pitchFamily="18" charset="0"/>
                <a:cs typeface="Times New Roman" panose="02020603050405020304" pitchFamily="18" charset="0"/>
              </a:rPr>
              <a:t> Văn Sang, Lê Minh </a:t>
            </a:r>
            <a:r>
              <a:rPr lang="en-US" sz="2800" dirty="0" err="1">
                <a:latin typeface="Times New Roman" panose="02020603050405020304" pitchFamily="18" charset="0"/>
                <a:cs typeface="Times New Roman" panose="02020603050405020304" pitchFamily="18" charset="0"/>
              </a:rPr>
              <a:t>Hiệp</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31730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baitapthuyettrinh</Template>
  <TotalTime>0</TotalTime>
  <Words>1026</Words>
  <Application>Microsoft Office PowerPoint</Application>
  <PresentationFormat>Màn hình rộng</PresentationFormat>
  <Paragraphs>54</Paragraphs>
  <Slides>8</Slides>
  <Notes>8</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8</vt:i4>
      </vt:variant>
    </vt:vector>
  </HeadingPairs>
  <TitlesOfParts>
    <vt:vector size="14" baseType="lpstr">
      <vt:lpstr>Arial</vt:lpstr>
      <vt:lpstr>Arial Black</vt:lpstr>
      <vt:lpstr>Calibri</vt:lpstr>
      <vt:lpstr>Sabon Next LT</vt:lpstr>
      <vt:lpstr>Times New Roman</vt:lpstr>
      <vt:lpstr>Custom</vt:lpstr>
      <vt:lpstr>SỰ Phát triển và ảnh hưởng của bóng đá  đối với Xã hội</vt:lpstr>
      <vt:lpstr>Giới thiệu về bóng đá</vt:lpstr>
      <vt:lpstr>Các giải đấu bóng đá lớn trên thế giới</vt:lpstr>
      <vt:lpstr>  3.CÁC Huyền thoại trong bóng đá   Những cầu thủ nổi tiếng và ảnh hưởng của họ: -Pelé (Brazil): 3 chức vô địch World Cup, hơn 1,000 bàn thắng. -Diego Maradona (Argentina): World Cup 1986, dẫn dắt Napoli đến nhiều danh hiệu. -Johan Cruyff (Hà Lan): 3 Quả Bóng Vàng, triết lý "Total Football". -Cristiano Ronaldo (Bồ Đào Nha) và Lionel Messi (Argentina): Nhiều Quả Bóng Vàng, thiết lập nhiều kỷ lục ghi bàn.  </vt:lpstr>
      <vt:lpstr>Ảnh hưởng  Kinh tế và văn hóa của bóng đá</vt:lpstr>
      <vt:lpstr>Bản trình bày PowerPoint</vt:lpstr>
      <vt:lpstr>Tương Lai của Bóng Đá</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quan pham</dc:creator>
  <cp:lastModifiedBy>quan pham</cp:lastModifiedBy>
  <cp:revision>1</cp:revision>
  <dcterms:created xsi:type="dcterms:W3CDTF">2024-06-21T08:32:12Z</dcterms:created>
  <dcterms:modified xsi:type="dcterms:W3CDTF">2024-06-21T08:32:19Z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